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0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D1A62FA-34E5-4B7D-BF04-ABEB92B8043E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067880F-6A57-4976-B7CF-A0EEACD523B9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2080" y="5949280"/>
            <a:ext cx="4373240" cy="1364729"/>
          </a:xfrm>
        </p:spPr>
        <p:txBody>
          <a:bodyPr/>
          <a:lstStyle/>
          <a:p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348880"/>
            <a:ext cx="4320480" cy="792088"/>
          </a:xfrm>
        </p:spPr>
        <p:txBody>
          <a:bodyPr>
            <a:normAutofit/>
          </a:bodyPr>
          <a:lstStyle/>
          <a:p>
            <a:r>
              <a:rPr lang="hu-HU" dirty="0" smtClean="0"/>
              <a:t>ARANY - VeRSTERV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530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9219255" cy="4614405"/>
          </a:xfrm>
        </p:spPr>
        <p:txBody>
          <a:bodyPr/>
          <a:lstStyle/>
          <a:p>
            <a:r>
              <a:rPr lang="hu-HU" dirty="0" smtClean="0"/>
              <a:t>A magát költőnek tartó inasról nevezném el a művemet</a:t>
            </a:r>
          </a:p>
          <a:p>
            <a:r>
              <a:rPr lang="hu-HU" dirty="0" smtClean="0"/>
              <a:t>Aki egy: </a:t>
            </a:r>
            <a:br>
              <a:rPr lang="hu-HU" dirty="0" smtClean="0"/>
            </a:br>
            <a:r>
              <a:rPr lang="hu-HU" dirty="0" smtClean="0"/>
              <a:t> -Tót diák és versfaragó lenne</a:t>
            </a:r>
          </a:p>
          <a:p>
            <a:r>
              <a:rPr lang="hu-HU" dirty="0" smtClean="0"/>
              <a:t>A művem célja:</a:t>
            </a:r>
            <a:br>
              <a:rPr lang="hu-HU" dirty="0" smtClean="0"/>
            </a:br>
            <a:r>
              <a:rPr lang="hu-HU" dirty="0" smtClean="0"/>
              <a:t>- Költészettan</a:t>
            </a:r>
            <a:br>
              <a:rPr lang="hu-HU" dirty="0" smtClean="0"/>
            </a:br>
            <a:r>
              <a:rPr lang="hu-HU" dirty="0" smtClean="0"/>
              <a:t>- A hitvallás költés-művészet iránti nézetek kifejezése lesz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Cím tervezet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621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2" y="2060848"/>
            <a:ext cx="9127198" cy="475252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Annyi gondolat, érzés kikívánkozik belőlem, hogy tollat ragadtam, és belefogtam költeményembe, már meg is van az első sor:</a:t>
            </a:r>
            <a:br>
              <a:rPr lang="hu-HU" dirty="0" smtClean="0"/>
            </a:br>
            <a:r>
              <a:rPr lang="hu-HU" dirty="0" smtClean="0"/>
              <a:t> „Tele vagyok, dallal vagyok tele...”</a:t>
            </a:r>
          </a:p>
          <a:p>
            <a:r>
              <a:rPr lang="hu-HU" dirty="0"/>
              <a:t>„Költő hazudj de rajt’ ne fogjanak.” – Ez lenne a mű központi </a:t>
            </a:r>
            <a:r>
              <a:rPr lang="hu-HU" dirty="0" smtClean="0"/>
              <a:t>gondolata, mely a valóság ijesztő képét eltorzítaná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 – „Mendacem oportet esse memorem</a:t>
            </a:r>
            <a:r>
              <a:rPr lang="hu-HU" dirty="0" smtClean="0"/>
              <a:t>.”</a:t>
            </a:r>
          </a:p>
          <a:p>
            <a:r>
              <a:rPr lang="hu-HU" dirty="0" smtClean="0"/>
              <a:t>Elmélkedtem a múlton is az elmúlt napokban: </a:t>
            </a:r>
            <a:br>
              <a:rPr lang="hu-HU" dirty="0" smtClean="0"/>
            </a:br>
            <a:r>
              <a:rPr lang="hu-HU" dirty="0" smtClean="0"/>
              <a:t>-A szerelmet, bort, ivászatot is beleszőném a művembe</a:t>
            </a:r>
            <a:endParaRPr lang="hu-HU" dirty="0"/>
          </a:p>
          <a:p>
            <a:r>
              <a:rPr lang="hu-HU" dirty="0" smtClean="0"/>
              <a:t>Hazaszeretetről is elmélkedtem, hogy megjelenítsem művemben: A magyar nép elmúlt századaiban lévő kitartását is megemlíteném</a:t>
            </a:r>
          </a:p>
          <a:p>
            <a:r>
              <a:rPr lang="hu-HU" dirty="0" smtClean="0"/>
              <a:t>Tollamat már hosszú ideje nem koptatám, emiatt lettem én éneklőből énektanár – Eme gondolat is fontos szerepet kapna a műben</a:t>
            </a:r>
          </a:p>
          <a:p>
            <a:r>
              <a:rPr lang="hu-HU" dirty="0" smtClean="0"/>
              <a:t>A Duna vize sok emlékképet rejt magában számomra, így feleleveníteném azt 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lesz a művemben?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360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Versszakok között egyértelmű különbséget teszek</a:t>
            </a:r>
          </a:p>
          <a:p>
            <a:r>
              <a:rPr lang="hu-HU" dirty="0" smtClean="0"/>
              <a:t>Oda-vissza utalások, ok-okozati összefüggések sokasága jelenne meg</a:t>
            </a:r>
          </a:p>
          <a:p>
            <a:r>
              <a:rPr lang="hu-HU" dirty="0" smtClean="0"/>
              <a:t>Idézetekben is fog majd művem bővelkedni</a:t>
            </a:r>
          </a:p>
          <a:p>
            <a:r>
              <a:rPr lang="hu-HU" dirty="0" smtClean="0"/>
              <a:t>Esztétikum nélkül nem mű a mű</a:t>
            </a:r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291750"/>
          </a:xfrm>
        </p:spPr>
        <p:txBody>
          <a:bodyPr/>
          <a:lstStyle/>
          <a:p>
            <a:r>
              <a:rPr lang="hu-HU" dirty="0" smtClean="0"/>
              <a:t>A vers szerkezetének tervezete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795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272808" cy="1477888"/>
          </a:xfrm>
        </p:spPr>
        <p:txBody>
          <a:bodyPr>
            <a:normAutofit/>
          </a:bodyPr>
          <a:lstStyle/>
          <a:p>
            <a:r>
              <a:rPr lang="hu-HU" dirty="0" smtClean="0"/>
              <a:t>Köszönöm figyelmedet, IMRE barátom!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3378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64</TotalTime>
  <Words>80</Words>
  <Application>Microsoft Office PowerPoint</Application>
  <PresentationFormat>Diavetítés a képernyőre (4:3 oldalarány)</PresentationFormat>
  <Paragraphs>18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5</vt:i4>
      </vt:variant>
    </vt:vector>
  </HeadingPairs>
  <TitlesOfParts>
    <vt:vector size="14" baseType="lpstr">
      <vt:lpstr>Arial</vt:lpstr>
      <vt:lpstr>Book Antiqua</vt:lpstr>
      <vt:lpstr>Garamond</vt:lpstr>
      <vt:lpstr>Tahoma</vt:lpstr>
      <vt:lpstr>Tunga</vt:lpstr>
      <vt:lpstr>Wingdings</vt:lpstr>
      <vt:lpstr>BlackTie</vt:lpstr>
      <vt:lpstr>Hardcover</vt:lpstr>
      <vt:lpstr>Couture</vt:lpstr>
      <vt:lpstr>ARANY - VeRSTERV</vt:lpstr>
      <vt:lpstr>Cím tervezet</vt:lpstr>
      <vt:lpstr>Mi lesz a művemben?</vt:lpstr>
      <vt:lpstr>A vers szerkezetének tervezete</vt:lpstr>
      <vt:lpstr>Köszönöm figyelmedet, IMRE barátom!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Arany János: Vojtina Ars poetika</dc:title>
  <dc:creator>Vasas Csaba</dc:creator>
  <cp:lastModifiedBy>Dia</cp:lastModifiedBy>
  <cp:revision>27</cp:revision>
  <dcterms:created xsi:type="dcterms:W3CDTF">2018-03-09T18:37:32Z</dcterms:created>
  <dcterms:modified xsi:type="dcterms:W3CDTF">2018-03-11T19:00:09Z</dcterms:modified>
</cp:coreProperties>
</file>